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6" r:id="rId2"/>
    <p:sldMasterId id="2147483671" r:id="rId3"/>
    <p:sldMasterId id="2147483681" r:id="rId4"/>
    <p:sldMasterId id="2147483686" r:id="rId5"/>
  </p:sldMasterIdLst>
  <p:notesMasterIdLst>
    <p:notesMasterId r:id="rId7"/>
  </p:notesMasterIdLst>
  <p:handoutMasterIdLst>
    <p:handoutMasterId r:id="rId8"/>
  </p:handoutMasterIdLst>
  <p:sldIdLst>
    <p:sldId id="260" r:id="rId6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63D"/>
    <a:srgbClr val="F7B63E"/>
    <a:srgbClr val="FFE100"/>
    <a:srgbClr val="051628"/>
    <a:srgbClr val="FFF000"/>
    <a:srgbClr val="1F2B61"/>
    <a:srgbClr val="F5AD58"/>
    <a:srgbClr val="FC7B1C"/>
    <a:srgbClr val="6A1684"/>
    <a:srgbClr val="C7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2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134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588630" y="1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/>
          <a:lstStyle>
            <a:lvl1pPr algn="r">
              <a:defRPr sz="1200"/>
            </a:lvl1pPr>
          </a:lstStyle>
          <a:p>
            <a:fld id="{DEA1AABF-34B8-4BD7-999C-DA223DC64B7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3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588630" y="6397807"/>
            <a:ext cx="4275402" cy="336788"/>
          </a:xfrm>
          <a:prstGeom prst="rect">
            <a:avLst/>
          </a:prstGeom>
        </p:spPr>
        <p:txBody>
          <a:bodyPr vert="horz" lIns="90748" tIns="45374" rIns="90748" bIns="45374" rtlCol="0" anchor="b"/>
          <a:lstStyle>
            <a:lvl1pPr algn="r">
              <a:defRPr sz="1200"/>
            </a:lvl1pPr>
          </a:lstStyle>
          <a:p>
            <a:fld id="{DC07E81C-347E-464B-9CBB-CFE78323031A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329" y="0"/>
            <a:ext cx="4275803" cy="337166"/>
          </a:xfrm>
          <a:prstGeom prst="rect">
            <a:avLst/>
          </a:prstGeom>
        </p:spPr>
        <p:txBody>
          <a:bodyPr vert="horz" lIns="62503" tIns="31252" rIns="62503" bIns="31252" rtlCol="0"/>
          <a:lstStyle>
            <a:lvl1pPr algn="r">
              <a:defRPr sz="800"/>
            </a:lvl1pPr>
          </a:lstStyle>
          <a:p>
            <a:fld id="{D516716E-4AE3-48A3-B1AD-D36490D87C5D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4825"/>
            <a:ext cx="4487863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503" tIns="31252" rIns="62503" bIns="312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306" y="3199300"/>
            <a:ext cx="7893705" cy="3031254"/>
          </a:xfrm>
          <a:prstGeom prst="rect">
            <a:avLst/>
          </a:prstGeom>
        </p:spPr>
        <p:txBody>
          <a:bodyPr vert="horz" lIns="62503" tIns="31252" rIns="62503" bIns="31252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l">
              <a:defRPr sz="8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329" y="6397522"/>
            <a:ext cx="4275803" cy="337165"/>
          </a:xfrm>
          <a:prstGeom prst="rect">
            <a:avLst/>
          </a:prstGeom>
        </p:spPr>
        <p:txBody>
          <a:bodyPr vert="horz" lIns="62503" tIns="31252" rIns="62503" bIns="31252" rtlCol="0" anchor="b"/>
          <a:lstStyle>
            <a:lvl1pPr algn="r">
              <a:defRPr sz="800"/>
            </a:lvl1pPr>
          </a:lstStyle>
          <a:p>
            <a:fld id="{4C6B3E6B-A1E7-46D5-A5B8-6297EC96D75C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AE3F4913-6947-4E6E-BAE5-C58B0E5F3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7452" indent="-283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4542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8359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2175" indent="-2269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599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9809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3625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7442" indent="-2269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7633" eaLnBrk="1" fontAlgn="base" hangingPunct="1">
              <a:spcBef>
                <a:spcPct val="0"/>
              </a:spcBef>
              <a:spcAft>
                <a:spcPct val="0"/>
              </a:spcAft>
            </a:pPr>
            <a:fld id="{095848D6-C110-4699-ACD8-7CFB3F4D1E3B}" type="slidenum">
              <a:rPr kumimoji="0" lang="en-US" altLang="ja-JP">
                <a:solidFill>
                  <a:srgbClr val="000000"/>
                </a:solidFill>
                <a:ea typeface="ＭＳ Ｐゴシック" panose="020B0600070205080204" pitchFamily="50" charset="-128"/>
              </a:rPr>
              <a:pPr defTabSz="90763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en-US" altLang="ja-JP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891BD52-6D41-46BB-B099-CE84B5BCE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89225" y="504825"/>
            <a:ext cx="4487863" cy="2525713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A68CDFB-2A2F-499E-BE8E-738D75F14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A3BBFC-604B-445E-BA85-653A15B72D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2C7DE8-37A4-48A1-A2BE-042CF1FEA3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23596C-39BC-448B-8EB4-8E4AC0EC2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40A7E-04E2-4536-A866-9EB342EF2C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412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92B65-0479-4FEC-B2F6-A85A6077D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0C68E-8FEA-4AF0-B2C0-BB9777CA9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DCF090-030C-407F-8851-43342E3393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D761F-185D-45B3-A47E-1A87CD10C5F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151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AB8C2-5E29-41DA-A527-A0DCC6CEA4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E9C05-B437-44CD-9E2A-0E936C921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7DE06E-14B7-45C4-8AB1-5D858AAC1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4FDB-6AC1-43A8-8910-1035A25713B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09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501F4-DD30-4964-935C-E603159F8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D29BD-846C-4321-9241-CFD0B97AC2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925BE-8E5A-4A4E-A8FA-C716C6BCA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321ED-8715-4798-AD40-671756DAF0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6862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E05264-CC4E-4211-8255-8715293D8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6513C4-A7C1-40CD-8AC6-DFB7B132EE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E293F1-2EF8-4FD5-89EF-2A60C10CC9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7EA78-FD14-49AA-AF26-252AA5E7EEF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903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E4789A8-3AF5-4A92-9F58-E1E198C5D4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F37E0F-93C1-4796-93CE-41C66D573F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B73719-999C-4FCC-AA82-071D26FE7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F7E00-6190-4A32-822E-54D4E381A82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2591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3991A3-650D-4F9C-B38B-F2A215C1F9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FD1936-003A-4C37-A9BE-FD6151021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E333EB-B56E-4630-92F0-4000101BA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33616-E377-4E6F-AD26-FC683899DB5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7701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CBA0E5-0804-4D0A-9E4A-3BEF34A05F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AC09C-F610-47B2-AB8F-1A6C6DB1B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70A8B-441B-4B09-B29C-958A2E5F4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09110-EF98-4687-9F9B-BD0DD2211F3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428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9A4A8E-2988-4F92-9A56-AF0257DA3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B858D-1B59-4807-BEE9-7A220ADD7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1EFF34-2744-44BE-AC04-8CA1A107C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D46A9-722C-4B74-ACB8-47BE22217FD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2311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DDC0A9-7FF7-48A4-9D5C-5E10B691C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5C9420-3AFE-4F47-8B41-518CA4121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F9612-44BD-4AFF-A822-50A380238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23C9A-163A-46D2-9D06-31584DC9AD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9215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F3C353-1B32-459D-93E1-DB488E862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256E90-2FEA-4562-9D05-169610C0E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192754-C8EE-49D0-A246-029A6D2D5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7237B-6185-4E1D-8B05-CE60CB7266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937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8274C-F6B6-420C-BEEE-840F91CDD028}" type="datetimeFigureOut">
              <a:rPr kumimoji="1" lang="ja-JP" altLang="en-US" smtClean="0"/>
              <a:pPr/>
              <a:t>2025/2/12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281D6-C7F9-443E-978E-3D6AFC9628E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C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E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8595" y="5960537"/>
            <a:ext cx="761405" cy="59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731" y="5516092"/>
            <a:ext cx="1440000" cy="10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D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F2B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F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744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1632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38274C-F6B6-420C-BEEE-840F91CDD028}" type="datetimeFigureOut">
              <a:rPr lang="ja-JP" altLang="en-US" smtClean="0"/>
              <a:pPr/>
              <a:t>2025/2/12</a:t>
            </a:fld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7152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7281D6-C7F9-443E-978E-3D6AFC9628E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cxnSp>
        <p:nvCxnSpPr>
          <p:cNvPr id="11" name="直線コネクタ 10"/>
          <p:cNvCxnSpPr/>
          <p:nvPr userDrawn="1"/>
        </p:nvCxnSpPr>
        <p:spPr>
          <a:xfrm>
            <a:off x="432000" y="404664"/>
            <a:ext cx="11328000" cy="0"/>
          </a:xfrm>
          <a:prstGeom prst="line">
            <a:avLst/>
          </a:prstGeom>
          <a:ln>
            <a:solidFill>
              <a:srgbClr val="F7B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auto">
          <a:xfrm>
            <a:off x="457501" y="138857"/>
            <a:ext cx="11277001" cy="2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185E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8A67D84-A46F-483E-AF68-BCD4CFEDB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460C322-A3DB-4CA7-AADD-4411F4F37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D009F1-2DEE-49F9-AE23-CF58FA6192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28BE22D-2EB3-4F77-835D-DFCA9FE80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4C1884-4532-4EFD-BE29-C814CAD9AC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4AF868B1-C14F-4F3D-A1E4-0893AE6B88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695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正方形/長方形 4">
            <a:extLst>
              <a:ext uri="{FF2B5EF4-FFF2-40B4-BE49-F238E27FC236}">
                <a16:creationId xmlns:a16="http://schemas.microsoft.com/office/drawing/2014/main" id="{1D65B18A-1F8C-4344-9401-6793588A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888" y="509589"/>
            <a:ext cx="8640762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ja-JP" altLang="en-US" sz="240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6FA74FF-43F3-4B5C-89E9-06D4D718E45E}"/>
              </a:ext>
            </a:extLst>
          </p:cNvPr>
          <p:cNvSpPr/>
          <p:nvPr/>
        </p:nvSpPr>
        <p:spPr>
          <a:xfrm>
            <a:off x="2314576" y="836713"/>
            <a:ext cx="7561263" cy="266531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5">
            <a:extLst>
              <a:ext uri="{FF2B5EF4-FFF2-40B4-BE49-F238E27FC236}">
                <a16:creationId xmlns:a16="http://schemas.microsoft.com/office/drawing/2014/main" id="{FE8895C8-DF10-425D-BB88-41B4AC99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4" y="2916238"/>
            <a:ext cx="496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ＭＳ ゴシック" pitchFamily="49" charset="-128"/>
                <a:cs typeface="Arial" panose="020B0604020202020204" pitchFamily="34" charset="0"/>
              </a:rPr>
              <a:t>Name of First Author</a:t>
            </a:r>
            <a:endParaRPr lang="ja-JP" altLang="en-US" sz="2400" dirty="0">
              <a:solidFill>
                <a:srgbClr val="FF0000"/>
              </a:solidFill>
              <a:latin typeface="Arial" panose="020B0604020202020204" pitchFamily="34" charset="0"/>
              <a:ea typeface="ＭＳ ゴシック" pitchFamily="49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9">
            <a:extLst>
              <a:ext uri="{FF2B5EF4-FFF2-40B4-BE49-F238E27FC236}">
                <a16:creationId xmlns:a16="http://schemas.microsoft.com/office/drawing/2014/main" id="{AE32F7EB-E92D-4166-BE1D-F66035719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4437063"/>
            <a:ext cx="759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author have no financial conflicts of interest to disclose concerning the presentation.</a:t>
            </a:r>
            <a:endParaRPr lang="ja-JP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FCF78350-3C1E-49C4-91FD-D6F4534D9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1073842"/>
            <a:ext cx="72009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The 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***</a:t>
            </a:r>
            <a:r>
              <a:rPr lang="en-US" altLang="ja-JP" sz="2800" dirty="0" err="1">
                <a:solidFill>
                  <a:srgbClr val="FF0000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th</a:t>
            </a:r>
            <a:r>
              <a:rPr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Annual Meeting of the </a:t>
            </a:r>
          </a:p>
          <a:p>
            <a:pPr algn="ctr" eaLnBrk="1" hangingPunct="1">
              <a:defRPr/>
            </a:pPr>
            <a:r>
              <a:rPr lang="en-US" altLang="ja-JP" sz="28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Japanese Dermatological Association</a:t>
            </a:r>
          </a:p>
          <a:p>
            <a:pPr algn="ctr" eaLnBrk="1" hangingPunct="1">
              <a:defRPr/>
            </a:pPr>
            <a:r>
              <a:rPr lang="en-US" altLang="ja-JP" sz="4000" dirty="0">
                <a:solidFill>
                  <a:schemeClr val="bg1"/>
                </a:solidFill>
                <a:latin typeface="Arial" panose="020B0604020202020204" pitchFamily="34" charset="0"/>
                <a:ea typeface="MS UI Gothic" pitchFamily="50" charset="-128"/>
                <a:cs typeface="Arial" panose="020B0604020202020204" pitchFamily="34" charset="0"/>
              </a:rPr>
              <a:t>COI	 Disclosure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2486</TotalTime>
  <Words>35</Words>
  <Application>Microsoft Office PowerPoint</Application>
  <PresentationFormat>ワイド画面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ＭＳ Ｐゴシック</vt:lpstr>
      <vt:lpstr>Arial</vt:lpstr>
      <vt:lpstr>Calibri</vt:lpstr>
      <vt:lpstr>Times New Roman</vt:lpstr>
      <vt:lpstr>3_Office テーマ</vt:lpstr>
      <vt:lpstr>5_Office テーマ</vt:lpstr>
      <vt:lpstr>4_Office テーマ</vt:lpstr>
      <vt:lpstr>6_Office テーマ</vt:lpstr>
      <vt:lpstr>Default Design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tozaki</dc:creator>
  <cp:lastModifiedBy>公益社団法人 日本皮膚科学会</cp:lastModifiedBy>
  <cp:revision>223</cp:revision>
  <cp:lastPrinted>2020-03-11T11:37:25Z</cp:lastPrinted>
  <dcterms:created xsi:type="dcterms:W3CDTF">2014-07-03T07:50:06Z</dcterms:created>
  <dcterms:modified xsi:type="dcterms:W3CDTF">2025-02-12T06:39:32Z</dcterms:modified>
</cp:coreProperties>
</file>